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61" r:id="rId26"/>
    <p:sldId id="26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9" dt="2023-06-07T01:19:40.82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6-07T01:22:18.753" v="1536" actId="20577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del ord">
        <pc:chgData name="Luka Timmermans" userId="4364fd2f-d475-40f9-8f47-058a32a73bfe" providerId="ADAL" clId="{159DA90F-DD34-45EF-96B3-FC6778599D65}" dt="2023-06-07T01:17:23.286" v="1335" actId="47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31T02:46:57.683" v="1333" actId="1076"/>
        <pc:sldMkLst>
          <pc:docMk/>
          <pc:sldMk cId="810072731" sldId="284"/>
        </pc:sldMkLst>
        <pc:picChg chg="add mod">
          <ac:chgData name="Luka Timmermans" userId="4364fd2f-d475-40f9-8f47-058a32a73bfe" providerId="ADAL" clId="{159DA90F-DD34-45EF-96B3-FC6778599D65}" dt="2023-05-31T02:46:57.683" v="1333" actId="1076"/>
          <ac:picMkLst>
            <pc:docMk/>
            <pc:sldMk cId="810072731" sldId="284"/>
            <ac:picMk id="3" creationId="{C25C65EE-26BF-57A8-64A6-45D357B05AED}"/>
          </ac:picMkLst>
        </pc:picChg>
        <pc:picChg chg="del">
          <ac:chgData name="Luka Timmermans" userId="4364fd2f-d475-40f9-8f47-058a32a73bfe" providerId="ADAL" clId="{159DA90F-DD34-45EF-96B3-FC6778599D65}" dt="2023-05-31T02:45:48.592" v="1325" actId="478"/>
          <ac:picMkLst>
            <pc:docMk/>
            <pc:sldMk cId="810072731" sldId="284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5-31T02:46:52.548" v="1332" actId="1076"/>
          <ac:picMkLst>
            <pc:docMk/>
            <pc:sldMk cId="810072731" sldId="284"/>
            <ac:picMk id="6" creationId="{610BA271-85E4-A799-35BD-A8B131D74FDF}"/>
          </ac:picMkLst>
        </pc:picChg>
        <pc:picChg chg="del">
          <ac:chgData name="Luka Timmermans" userId="4364fd2f-d475-40f9-8f47-058a32a73bfe" providerId="ADAL" clId="{159DA90F-DD34-45EF-96B3-FC6778599D65}" dt="2023-05-31T02:45:48.956" v="1326" actId="478"/>
          <ac:picMkLst>
            <pc:docMk/>
            <pc:sldMk cId="810072731" sldId="284"/>
            <ac:picMk id="7" creationId="{80D1E147-EAAD-D7ED-89B6-511972BF0E53}"/>
          </ac:picMkLst>
        </pc:picChg>
      </pc:sldChg>
      <pc:sldChg chg="addSp delSp modSp add mod setBg">
        <pc:chgData name="Luka Timmermans" userId="4364fd2f-d475-40f9-8f47-058a32a73bfe" providerId="ADAL" clId="{159DA90F-DD34-45EF-96B3-FC6778599D65}" dt="2023-06-07T01:19:01.680" v="1391" actId="20577"/>
        <pc:sldMkLst>
          <pc:docMk/>
          <pc:sldMk cId="2808916841" sldId="285"/>
        </pc:sldMkLst>
        <pc:spChg chg="mod">
          <ac:chgData name="Luka Timmermans" userId="4364fd2f-d475-40f9-8f47-058a32a73bfe" providerId="ADAL" clId="{159DA90F-DD34-45EF-96B3-FC6778599D65}" dt="2023-06-07T01:19:01.680" v="1391" actId="20577"/>
          <ac:spMkLst>
            <pc:docMk/>
            <pc:sldMk cId="2808916841" sldId="285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6-07T01:17:53.449" v="1350" actId="478"/>
          <ac:picMkLst>
            <pc:docMk/>
            <pc:sldMk cId="2808916841" sldId="285"/>
            <ac:picMk id="3" creationId="{8512D32E-0239-4ADC-A963-066B256CCCC4}"/>
          </ac:picMkLst>
        </pc:picChg>
        <pc:picChg chg="add del mod">
          <ac:chgData name="Luka Timmermans" userId="4364fd2f-d475-40f9-8f47-058a32a73bfe" providerId="ADAL" clId="{159DA90F-DD34-45EF-96B3-FC6778599D65}" dt="2023-06-07T01:18:13.344" v="1358" actId="22"/>
          <ac:picMkLst>
            <pc:docMk/>
            <pc:sldMk cId="2808916841" sldId="285"/>
            <ac:picMk id="4" creationId="{D30C7863-9FA9-485C-F59A-738870DA10FC}"/>
          </ac:picMkLst>
        </pc:picChg>
        <pc:picChg chg="add mod">
          <ac:chgData name="Luka Timmermans" userId="4364fd2f-d475-40f9-8f47-058a32a73bfe" providerId="ADAL" clId="{159DA90F-DD34-45EF-96B3-FC6778599D65}" dt="2023-06-07T01:18:19.512" v="1363" actId="1076"/>
          <ac:picMkLst>
            <pc:docMk/>
            <pc:sldMk cId="2808916841" sldId="285"/>
            <ac:picMk id="6" creationId="{8682C132-2A72-5FF2-447D-C87C6B268B61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6-07T01:22:18.753" v="1536" actId="20577"/>
        <pc:sldMkLst>
          <pc:docMk/>
          <pc:sldMk cId="1675346278" sldId="286"/>
        </pc:sldMkLst>
        <pc:spChg chg="mod">
          <ac:chgData name="Luka Timmermans" userId="4364fd2f-d475-40f9-8f47-058a32a73bfe" providerId="ADAL" clId="{159DA90F-DD34-45EF-96B3-FC6778599D65}" dt="2023-06-07T01:19:16.583" v="1394" actId="20577"/>
          <ac:spMkLst>
            <pc:docMk/>
            <pc:sldMk cId="1675346278" sldId="286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6-07T01:22:18.753" v="1536" actId="20577"/>
          <ac:graphicFrameMkLst>
            <pc:docMk/>
            <pc:sldMk cId="1675346278" sldId="28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6-07T01:21:50.357" v="1480" actId="1076"/>
          <ac:picMkLst>
            <pc:docMk/>
            <pc:sldMk cId="1675346278" sldId="286"/>
            <ac:picMk id="3" creationId="{0239FA35-308B-EA8B-260E-BAA17F988E80}"/>
          </ac:picMkLst>
        </pc:picChg>
        <pc:picChg chg="del">
          <ac:chgData name="Luka Timmermans" userId="4364fd2f-d475-40f9-8f47-058a32a73bfe" providerId="ADAL" clId="{159DA90F-DD34-45EF-96B3-FC6778599D65}" dt="2023-06-07T01:18:41.264" v="1386" actId="478"/>
          <ac:picMkLst>
            <pc:docMk/>
            <pc:sldMk cId="1675346278" sldId="286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6-07T01:21:51.507" v="1481" actId="1076"/>
          <ac:picMkLst>
            <pc:docMk/>
            <pc:sldMk cId="1675346278" sldId="286"/>
            <ac:picMk id="6" creationId="{8233DBEA-A34D-B7ED-A9AF-96D514097027}"/>
          </ac:picMkLst>
        </pc:picChg>
        <pc:picChg chg="del">
          <ac:chgData name="Luka Timmermans" userId="4364fd2f-d475-40f9-8f47-058a32a73bfe" providerId="ADAL" clId="{159DA90F-DD34-45EF-96B3-FC6778599D65}" dt="2023-06-07T01:18:41.736" v="1387" actId="478"/>
          <ac:picMkLst>
            <pc:docMk/>
            <pc:sldMk cId="1675346278" sldId="286"/>
            <ac:picMk id="7" creationId="{80D1E147-EAAD-D7ED-89B6-511972BF0E53}"/>
          </ac:picMkLst>
        </pc:picChg>
      </pc:sldChg>
      <pc:sldChg chg="add del setBg">
        <pc:chgData name="Luka Timmermans" userId="4364fd2f-d475-40f9-8f47-058a32a73bfe" providerId="ADAL" clId="{159DA90F-DD34-45EF-96B3-FC6778599D65}" dt="2023-06-07T01:17:56.892" v="1352"/>
        <pc:sldMkLst>
          <pc:docMk/>
          <pc:sldMk cId="2769387875" sldId="287"/>
        </pc:sldMkLst>
      </pc:sldChg>
      <pc:sldChg chg="add del">
        <pc:chgData name="Luka Timmermans" userId="4364fd2f-d475-40f9-8f47-058a32a73bfe" providerId="ADAL" clId="{159DA90F-DD34-45EF-96B3-FC6778599D65}" dt="2023-06-07T01:17:56.892" v="1352"/>
        <pc:sldMkLst>
          <pc:docMk/>
          <pc:sldMk cId="1233560669" sldId="288"/>
        </pc:sldMkLst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2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62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5C65EE-26BF-57A8-64A6-45D357B0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3" y="890495"/>
            <a:ext cx="2587940" cy="280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BA271-85E4-A799-35BD-A8B131D7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03" y="1355701"/>
            <a:ext cx="562053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2C132-2A72-5FF2-447D-C87C6B26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017725"/>
            <a:ext cx="7640320" cy="3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6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50705480"/>
              </p:ext>
            </p:extLst>
          </p:nvPr>
        </p:nvGraphicFramePr>
        <p:xfrm>
          <a:off x="88179" y="315491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house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street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400" dirty="0"/>
                        <a:t>Input suburb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street name, suburb and house </a:t>
                      </a:r>
                      <a:r>
                        <a:rPr lang="en-NZ" sz="1400"/>
                        <a:t>number correctly</a:t>
                      </a:r>
                      <a:endParaRPr lang="en-NZ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239FA35-308B-EA8B-260E-BAA17F98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4" y="959667"/>
            <a:ext cx="1987642" cy="20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DBEA-A34D-B7ED-A9AF-96D51409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915" y="1059773"/>
            <a:ext cx="294363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888</Words>
  <Application>Microsoft Office PowerPoint</Application>
  <PresentationFormat>On-screen Show (16:9)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3 version 4 - Test Plan (?and screenshot)</vt:lpstr>
      <vt:lpstr>Component 4 delivery info(Trello screenshot)</vt:lpstr>
      <vt:lpstr>Component 4 Delivery info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2023-06-07T01:22:23Z</dcterms:modified>
</cp:coreProperties>
</file>